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CN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单击图标添加图片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2010/12/6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ltra_high_frequency" TargetMode="External"/><Relationship Id="rId3" Type="http://schemas.openxmlformats.org/officeDocument/2006/relationships/hyperlink" Target="http://en.wikipedia.org/wiki/Physicist" TargetMode="External"/><Relationship Id="rId7" Type="http://schemas.openxmlformats.org/officeDocument/2006/relationships/hyperlink" Target="http://en.wikipedia.org/wiki/Very_high_frequency" TargetMode="External"/><Relationship Id="rId2" Type="http://schemas.openxmlformats.org/officeDocument/2006/relationships/hyperlink" Target="http://en.wikipedia.org/wiki/German_peop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Electromagnetic_waves" TargetMode="External"/><Relationship Id="rId5" Type="http://schemas.openxmlformats.org/officeDocument/2006/relationships/hyperlink" Target="http://en.wikipedia.org/wiki/James_Clerk_Maxwell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en.wikipedia.org/wiki/Electromagnetic_theory_of_light" TargetMode="External"/><Relationship Id="rId9" Type="http://schemas.openxmlformats.org/officeDocument/2006/relationships/hyperlink" Target="http://en.wikipedia.org/wiki/Radio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en.wikipedia.org/wiki/Electromagnetic_wave" TargetMode="External"/><Relationship Id="rId7" Type="http://schemas.openxmlformats.org/officeDocument/2006/relationships/hyperlink" Target="http://en.wikipedia.org/wiki/Light" TargetMode="External"/><Relationship Id="rId2" Type="http://schemas.openxmlformats.org/officeDocument/2006/relationships/hyperlink" Target="http://en.wikipedia.org/wiki/Electron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Ultraviolet_light" TargetMode="External"/><Relationship Id="rId5" Type="http://schemas.openxmlformats.org/officeDocument/2006/relationships/hyperlink" Target="http://en.wikipedia.org/wiki/Visible_light" TargetMode="External"/><Relationship Id="rId4" Type="http://schemas.openxmlformats.org/officeDocument/2006/relationships/hyperlink" Target="http://en.wikipedia.org/wiki/Wavelengt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uminiferous_aether" TargetMode="External"/><Relationship Id="rId2" Type="http://schemas.openxmlformats.org/officeDocument/2006/relationships/hyperlink" Target="http://en.wikipedia.org/wiki/Albert_Abraham_Michelson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hyperlink" Target="http://en.wikipedia.org/wiki/Maxwell's_equation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hortwav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428628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5214950"/>
            <a:ext cx="6400800" cy="1428760"/>
          </a:xfrm>
        </p:spPr>
        <p:txBody>
          <a:bodyPr>
            <a:normAutofit/>
          </a:bodyPr>
          <a:lstStyle/>
          <a:p>
            <a:endParaRPr lang="zh-CN" alt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714908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5500702"/>
            <a:ext cx="214314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400684" cy="1143000"/>
          </a:xfrm>
        </p:spPr>
        <p:txBody>
          <a:bodyPr/>
          <a:lstStyle/>
          <a:p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57620" y="142852"/>
            <a:ext cx="5072098" cy="6715148"/>
          </a:xfrm>
        </p:spPr>
        <p:txBody>
          <a:bodyPr>
            <a:normAutofit/>
          </a:bodyPr>
          <a:lstStyle/>
          <a:p>
            <a:r>
              <a:rPr lang="en-US" b="1" dirty="0" smtClean="0"/>
              <a:t>Heinrich Rudolf Hertz</a:t>
            </a:r>
            <a:r>
              <a:rPr lang="en-US" dirty="0" smtClean="0"/>
              <a:t> (February 22, 1857 – January 1, 1894) was a </a:t>
            </a:r>
            <a:r>
              <a:rPr lang="en-US" dirty="0" smtClean="0">
                <a:hlinkClick r:id="rId2" action="ppaction://hlinkfile" tooltip="German people"/>
              </a:rPr>
              <a:t>German</a:t>
            </a:r>
            <a:r>
              <a:rPr lang="en-US" dirty="0" smtClean="0"/>
              <a:t> </a:t>
            </a:r>
            <a:r>
              <a:rPr lang="en-US" dirty="0" smtClean="0">
                <a:hlinkClick r:id="rId3" action="ppaction://hlinkfile" tooltip="Physicist"/>
              </a:rPr>
              <a:t>physicist</a:t>
            </a:r>
            <a:r>
              <a:rPr lang="en-US" dirty="0" smtClean="0"/>
              <a:t> who clarified and expanded the </a:t>
            </a:r>
            <a:r>
              <a:rPr lang="en-US" dirty="0" smtClean="0">
                <a:hlinkClick r:id="rId4" action="ppaction://hlinkfile" tooltip="Electromagnetic theory of light"/>
              </a:rPr>
              <a:t>electromagnetic theory of light</a:t>
            </a:r>
            <a:r>
              <a:rPr lang="en-US" dirty="0" smtClean="0"/>
              <a:t> that had been put forth by </a:t>
            </a:r>
            <a:r>
              <a:rPr lang="en-US" dirty="0" smtClean="0">
                <a:hlinkClick r:id="rId5" action="ppaction://hlinkfile" tooltip="James Clerk Maxwell"/>
              </a:rPr>
              <a:t>Maxwell</a:t>
            </a:r>
            <a:r>
              <a:rPr lang="en-US" dirty="0" smtClean="0"/>
              <a:t>. He was the first to satisfactorily demonstrate the existence of </a:t>
            </a:r>
            <a:r>
              <a:rPr lang="en-US" dirty="0" smtClean="0">
                <a:hlinkClick r:id="rId6" action="ppaction://hlinkfile" tooltip="Electromagnetic waves"/>
              </a:rPr>
              <a:t>electromagnetic waves</a:t>
            </a:r>
            <a:r>
              <a:rPr lang="en-US" dirty="0" smtClean="0"/>
              <a:t> by building an apparatus to produce and detect </a:t>
            </a:r>
            <a:r>
              <a:rPr lang="en-US" dirty="0" smtClean="0">
                <a:hlinkClick r:id="rId7" action="ppaction://hlinkfile" tooltip="Very high frequency"/>
              </a:rPr>
              <a:t>VHF</a:t>
            </a:r>
            <a:r>
              <a:rPr lang="en-US" dirty="0" smtClean="0"/>
              <a:t> or </a:t>
            </a:r>
            <a:r>
              <a:rPr lang="en-US" dirty="0" smtClean="0">
                <a:hlinkClick r:id="rId8" action="ppaction://hlinkfile" tooltip="Ultra high frequency"/>
              </a:rPr>
              <a:t>UHF</a:t>
            </a:r>
            <a:r>
              <a:rPr lang="en-US" dirty="0" smtClean="0"/>
              <a:t> </a:t>
            </a:r>
            <a:r>
              <a:rPr lang="en-US" dirty="0" smtClean="0">
                <a:hlinkClick r:id="rId9" action="ppaction://hlinkfile" tooltip="Radio"/>
              </a:rPr>
              <a:t>radio</a:t>
            </a:r>
            <a:r>
              <a:rPr lang="en-US" dirty="0" smtClean="0"/>
              <a:t> waves.</a:t>
            </a:r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00034" y="714356"/>
            <a:ext cx="35719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half" idx="2"/>
          </p:nvPr>
        </p:nvSpPr>
        <p:spPr>
          <a:xfrm>
            <a:off x="4357686" y="857232"/>
            <a:ext cx="4329114" cy="5268931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 tooltip="Electron"/>
              </a:rPr>
              <a:t>electrons</a:t>
            </a:r>
            <a:r>
              <a:rPr lang="en-US" dirty="0" smtClean="0"/>
              <a:t> are emitted from matter  as a consequence of their absorption of energy from </a:t>
            </a:r>
            <a:r>
              <a:rPr lang="en-US" dirty="0" smtClean="0">
                <a:hlinkClick r:id="rId3" action="ppaction://hlinkfile" tooltip="Electromagnetic wave"/>
              </a:rPr>
              <a:t>electromagnetic radiation</a:t>
            </a:r>
            <a:r>
              <a:rPr lang="en-US" dirty="0" smtClean="0"/>
              <a:t> of very short </a:t>
            </a:r>
            <a:r>
              <a:rPr lang="en-US" dirty="0" smtClean="0">
                <a:hlinkClick r:id="rId4" action="ppaction://hlinkfile" tooltip="Wavelength"/>
              </a:rPr>
              <a:t>wavelength</a:t>
            </a:r>
            <a:r>
              <a:rPr lang="en-US" dirty="0" smtClean="0"/>
              <a:t>, such as </a:t>
            </a:r>
            <a:r>
              <a:rPr lang="en-US" dirty="0" smtClean="0">
                <a:hlinkClick r:id="rId5" action="ppaction://hlinkfile" tooltip="Visible light"/>
              </a:rPr>
              <a:t>visible</a:t>
            </a:r>
            <a:r>
              <a:rPr lang="en-US" dirty="0" smtClean="0"/>
              <a:t> or </a:t>
            </a:r>
            <a:r>
              <a:rPr lang="en-US" dirty="0" smtClean="0">
                <a:hlinkClick r:id="rId6" action="ppaction://hlinkfile" tooltip="Ultraviolet light"/>
              </a:rPr>
              <a:t>ultraviolet</a:t>
            </a:r>
            <a:r>
              <a:rPr lang="en-US" dirty="0" smtClean="0"/>
              <a:t> </a:t>
            </a:r>
            <a:r>
              <a:rPr lang="en-US" dirty="0" smtClean="0">
                <a:hlinkClick r:id="rId7" action="ppaction://hlinkfile" tooltip="Light"/>
              </a:rPr>
              <a:t>light</a:t>
            </a:r>
            <a:r>
              <a:rPr lang="en-US" dirty="0" smtClean="0"/>
              <a:t>. Electrons emitted in this manner may be referred to as "photoelectrons".</a:t>
            </a:r>
            <a:endParaRPr lang="zh-CN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3643338" cy="5120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0034" y="3714752"/>
            <a:ext cx="8186766" cy="2786082"/>
          </a:xfrm>
        </p:spPr>
        <p:txBody>
          <a:bodyPr>
            <a:normAutofit/>
          </a:bodyPr>
          <a:lstStyle/>
          <a:p>
            <a:r>
              <a:rPr lang="en-US" dirty="0" smtClean="0"/>
              <a:t>In 1887, Hertz experimented with radio waves in his laboratory. These actions followed </a:t>
            </a:r>
            <a:r>
              <a:rPr lang="en-US" dirty="0" smtClean="0">
                <a:hlinkClick r:id="rId2" action="ppaction://hlinkfile" tooltip="Albert Abraham Michelson"/>
              </a:rPr>
              <a:t>Michelson's</a:t>
            </a:r>
            <a:r>
              <a:rPr lang="en-US" dirty="0" smtClean="0"/>
              <a:t> 1881 experiment  which did not detect the existence of </a:t>
            </a:r>
            <a:r>
              <a:rPr lang="en-US" dirty="0" smtClean="0">
                <a:hlinkClick r:id="rId3" action="ppaction://hlinkfile" tooltip="Luminiferous aether"/>
              </a:rPr>
              <a:t>aether drift</a:t>
            </a:r>
            <a:r>
              <a:rPr lang="en-US" dirty="0" smtClean="0"/>
              <a:t>, Hertz altered the </a:t>
            </a:r>
            <a:r>
              <a:rPr lang="en-US" dirty="0" smtClean="0">
                <a:hlinkClick r:id="rId4" action="ppaction://hlinkfile" tooltip="Maxwell's equations"/>
              </a:rPr>
              <a:t>Maxwell's equations</a:t>
            </a:r>
            <a:r>
              <a:rPr lang="en-US" dirty="0" smtClean="0"/>
              <a:t> to take this view into account for electromagnetism. </a:t>
            </a:r>
            <a:endParaRPr lang="zh-CN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643042" y="214290"/>
            <a:ext cx="6072230" cy="3348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8258204" cy="49117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He stated that,</a:t>
            </a:r>
          </a:p>
          <a:p>
            <a:r>
              <a:rPr lang="en-US" dirty="0" smtClean="0"/>
              <a:t>"</a:t>
            </a:r>
            <a:r>
              <a:rPr lang="en-US" i="1" dirty="0" smtClean="0"/>
              <a:t>It's of no use whatsoever</a:t>
            </a:r>
            <a:r>
              <a:rPr lang="en-US" dirty="0" smtClean="0"/>
              <a:t>[...] </a:t>
            </a:r>
            <a:r>
              <a:rPr lang="en-US" i="1" dirty="0" smtClean="0"/>
              <a:t>this is just an experiment that proves Maestro Maxwell was right - we just have these mysterious electromagnetic waves that we cannot see with the naked eye. But they are there.</a:t>
            </a:r>
            <a:r>
              <a:rPr lang="en-US" dirty="0" smtClean="0"/>
              <a:t>"              Asked about the ramifications of his discoveries, Hertz replied,</a:t>
            </a:r>
          </a:p>
          <a:p>
            <a:r>
              <a:rPr lang="en-US" dirty="0" smtClean="0"/>
              <a:t>"</a:t>
            </a:r>
            <a:r>
              <a:rPr lang="en-US" i="1" dirty="0" smtClean="0"/>
              <a:t>Nothing, I guess</a:t>
            </a:r>
            <a:r>
              <a:rPr lang="en-US" dirty="0" smtClean="0"/>
              <a:t>." 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 flipH="1">
            <a:off x="8686799" y="1600200"/>
            <a:ext cx="45719" cy="4525963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His receiver, a precursor to the dipole antenna, was a simple half-wave dipole antenna for </a:t>
            </a:r>
            <a:r>
              <a:rPr lang="en-US" sz="3200" dirty="0" smtClean="0">
                <a:hlinkClick r:id="rId2" action="ppaction://hlinkfile" tooltip="Shortwave"/>
              </a:rPr>
              <a:t>shortwave</a:t>
            </a:r>
            <a:r>
              <a:rPr lang="en-US" sz="3200" dirty="0" smtClean="0"/>
              <a:t>. Hertz published his work in a book titled: </a:t>
            </a:r>
            <a:r>
              <a:rPr lang="en-US" sz="3200" i="1" dirty="0" smtClean="0"/>
              <a:t>Electric waves: being researches on the propagation of electric action with finite velocity through space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 flipH="1">
            <a:off x="8686800" y="1600200"/>
            <a:ext cx="242918" cy="4525963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85992"/>
            <a:ext cx="8258204" cy="3840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8000" dirty="0" smtClean="0"/>
              <a:t>     Thank  you</a:t>
            </a:r>
            <a:endParaRPr lang="zh-CN" altLang="en-US" sz="8000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 flipH="1">
            <a:off x="8686800" y="1600200"/>
            <a:ext cx="457200" cy="4525963"/>
          </a:xfr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顶峰">
  <a:themeElements>
    <a:clrScheme name="顶峰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顶峰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顶峰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744</TotalTime>
  <Words>255</Words>
  <PresentationFormat>全屏显示(4:3)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顶峰</vt:lpstr>
      <vt:lpstr>幻灯片 1</vt:lpstr>
      <vt:lpstr> 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Think</dc:creator>
  <cp:lastModifiedBy>Think</cp:lastModifiedBy>
  <cp:revision>76</cp:revision>
  <dcterms:created xsi:type="dcterms:W3CDTF">2010-12-05T22:21:48Z</dcterms:created>
  <dcterms:modified xsi:type="dcterms:W3CDTF">2010-12-06T20:10:39Z</dcterms:modified>
</cp:coreProperties>
</file>