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7C80"/>
    <a:srgbClr val="CBC7DB"/>
    <a:srgbClr val="FDA3FF"/>
    <a:srgbClr val="F1BFAF"/>
    <a:srgbClr val="EDD169"/>
    <a:srgbClr val="F3CBAD"/>
    <a:srgbClr val="EBE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18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66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5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78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40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54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7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63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75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98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71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B4A6-C298-49E2-8EED-C5348AB86158}" type="datetimeFigureOut">
              <a:rPr lang="zh-CN" altLang="en-US" smtClean="0"/>
              <a:t>2010/12/6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795FB-A1F6-4F3B-A03B-C875AE7F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7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2448271"/>
          </a:xfrm>
        </p:spPr>
        <p:txBody>
          <a:bodyPr>
            <a:normAutofit/>
          </a:bodyPr>
          <a:lstStyle/>
          <a:p>
            <a:r>
              <a:rPr lang="en-US" altLang="zh-CN" sz="6600" dirty="0" smtClean="0">
                <a:solidFill>
                  <a:srgbClr val="F3CBAD"/>
                </a:solidFill>
                <a:latin typeface="Cooper Black" pitchFamily="18" charset="0"/>
              </a:rPr>
              <a:t>Photoelectric Effect</a:t>
            </a:r>
            <a:endParaRPr lang="zh-CN" altLang="en-US" sz="6600" dirty="0">
              <a:solidFill>
                <a:srgbClr val="F3CBAD"/>
              </a:solidFill>
              <a:latin typeface="Cooper Black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15616" y="4797152"/>
            <a:ext cx="6400800" cy="1752600"/>
          </a:xfrm>
        </p:spPr>
        <p:txBody>
          <a:bodyPr/>
          <a:lstStyle/>
          <a:p>
            <a:r>
              <a:rPr lang="en-US" altLang="zh-CN" sz="4000" dirty="0" smtClean="0">
                <a:solidFill>
                  <a:schemeClr val="accent3">
                    <a:lumMod val="75000"/>
                  </a:schemeClr>
                </a:solidFill>
                <a:latin typeface="Brush Script MT" pitchFamily="66" charset="0"/>
              </a:rPr>
              <a:t>Clarisse, Vicky and Stephanie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93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5400" b="1" dirty="0" smtClean="0">
                <a:solidFill>
                  <a:srgbClr val="FFC000"/>
                </a:solidFill>
              </a:rPr>
              <a:t> </a:t>
            </a:r>
            <a:r>
              <a:rPr lang="en-US" altLang="zh-CN" sz="5400" b="1" dirty="0" smtClean="0">
                <a:solidFill>
                  <a:srgbClr val="FFC000"/>
                </a:solidFill>
                <a:latin typeface="Pristina" pitchFamily="66" charset="0"/>
              </a:rPr>
              <a:t>Contributions of James Maxwell</a:t>
            </a:r>
            <a:endParaRPr lang="zh-CN" altLang="en-US" sz="5400" b="1" dirty="0">
              <a:solidFill>
                <a:srgbClr val="FFC000"/>
              </a:solidFill>
              <a:latin typeface="Pristina" pitchFamily="66" charset="0"/>
            </a:endParaRPr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88840"/>
            <a:ext cx="3240360" cy="3902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228184" y="508518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ristina" pitchFamily="66" charset="0"/>
              </a:rPr>
              <a:t>By Clarisse</a:t>
            </a:r>
            <a:endParaRPr lang="zh-CN" altLang="en-US" sz="4000" dirty="0">
              <a:solidFill>
                <a:schemeClr val="tx2">
                  <a:lumMod val="40000"/>
                  <a:lumOff val="60000"/>
                </a:schemeClr>
              </a:solidFill>
              <a:latin typeface="Pristin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266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2808312" cy="5328592"/>
          </a:xfrm>
        </p:spPr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itchFamily="66" charset="0"/>
              </a:rPr>
              <a:t>Who is </a:t>
            </a:r>
            <a:br>
              <a:rPr lang="en-US" altLang="zh-CN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itchFamily="66" charset="0"/>
              </a:rPr>
            </a:br>
            <a:r>
              <a:rPr lang="en-US" altLang="zh-CN" sz="4800" dirty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itchFamily="66" charset="0"/>
              </a:rPr>
              <a:t/>
            </a:r>
            <a:br>
              <a:rPr lang="en-US" altLang="zh-CN" sz="4800" dirty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itchFamily="66" charset="0"/>
              </a:rPr>
            </a:br>
            <a:r>
              <a:rPr lang="en-US" altLang="zh-CN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itchFamily="66" charset="0"/>
              </a:rPr>
              <a:t>James</a:t>
            </a:r>
            <a:br>
              <a:rPr lang="en-US" altLang="zh-CN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itchFamily="66" charset="0"/>
              </a:rPr>
            </a:br>
            <a:r>
              <a:rPr lang="en-US" altLang="zh-CN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itchFamily="66" charset="0"/>
              </a:rPr>
              <a:t> Maxwell?</a:t>
            </a:r>
            <a:endParaRPr lang="zh-CN" altLang="en-US" sz="4800" dirty="0">
              <a:solidFill>
                <a:schemeClr val="accent5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4211960" y="1340768"/>
            <a:ext cx="3960440" cy="46085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CN" sz="4800" dirty="0" smtClean="0">
                <a:solidFill>
                  <a:srgbClr val="EDD169"/>
                </a:solidFill>
                <a:latin typeface="Lucida Handwriting" pitchFamily="66" charset="0"/>
              </a:rPr>
              <a:t> </a:t>
            </a:r>
            <a:r>
              <a:rPr lang="en-US" altLang="zh-CN" sz="4800" dirty="0" smtClean="0">
                <a:solidFill>
                  <a:srgbClr val="EDD169"/>
                </a:solidFill>
                <a:latin typeface="Viner Hand ITC" pitchFamily="66" charset="0"/>
              </a:rPr>
              <a:t>He was a Scottish theoretical physicist and mathematician</a:t>
            </a:r>
            <a:endParaRPr lang="zh-CN" altLang="en-US" sz="4800" dirty="0">
              <a:solidFill>
                <a:srgbClr val="EDD169"/>
              </a:solidFill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679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923112" cy="172819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urlz MT" pitchFamily="82" charset="0"/>
              </a:rPr>
              <a:t>Why he is concerned with Photoelectric Effect ?</a:t>
            </a:r>
            <a:endParaRPr lang="zh-CN" altLang="en-US" b="1" dirty="0">
              <a:solidFill>
                <a:schemeClr val="accent2">
                  <a:lumMod val="60000"/>
                  <a:lumOff val="40000"/>
                </a:schemeClr>
              </a:solidFill>
              <a:latin typeface="Curlz MT" pitchFamily="82" charset="0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>
          <a:xfrm>
            <a:off x="755576" y="2492896"/>
            <a:ext cx="3096344" cy="3561259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EDD169"/>
                </a:solidFill>
                <a:latin typeface="MV Boli" pitchFamily="2" charset="0"/>
                <a:cs typeface="MV Boli" pitchFamily="2" charset="0"/>
              </a:rPr>
              <a:t>Because his most important achievement ---formulating classical electromagnetic theory</a:t>
            </a:r>
            <a:endParaRPr lang="zh-CN" altLang="en-US" dirty="0">
              <a:solidFill>
                <a:srgbClr val="EDD169"/>
              </a:solidFill>
              <a:latin typeface="MV Boli" pitchFamily="2" charset="0"/>
              <a:cs typeface="MV Boli" pitchFamily="2" charset="0"/>
            </a:endParaRPr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24944"/>
            <a:ext cx="4698140" cy="2381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193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944216"/>
          </a:xfrm>
        </p:spPr>
        <p:txBody>
          <a:bodyPr>
            <a:normAutofit/>
          </a:bodyPr>
          <a:lstStyle/>
          <a:p>
            <a:r>
              <a:rPr lang="en-US" altLang="zh-CN" sz="6000" dirty="0" smtClean="0">
                <a:solidFill>
                  <a:srgbClr val="00B0F0"/>
                </a:solidFill>
                <a:latin typeface="Pristina" pitchFamily="66" charset="0"/>
              </a:rPr>
              <a:t>Maxwell’s theory base on Gauss's law for magnetism</a:t>
            </a:r>
            <a:endParaRPr lang="zh-CN" altLang="en-US" sz="6000" dirty="0">
              <a:solidFill>
                <a:srgbClr val="00B0F0"/>
              </a:solidFill>
              <a:latin typeface="Pristina" pitchFamily="66" charset="0"/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5148064" y="2965511"/>
            <a:ext cx="1976264" cy="29298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BFAF"/>
                </a:solidFill>
                <a:latin typeface="Kristen ITC" pitchFamily="66" charset="0"/>
              </a:rPr>
              <a:t>This is gauss’s law for magnetism</a:t>
            </a:r>
            <a:endParaRPr lang="zh-CN" altLang="en-US" sz="2800" dirty="0">
              <a:solidFill>
                <a:srgbClr val="F1BFAF"/>
              </a:solidFill>
              <a:latin typeface="Kristen ITC" pitchFamily="66" charset="0"/>
            </a:endParaRPr>
          </a:p>
        </p:txBody>
      </p:sp>
      <p:pic>
        <p:nvPicPr>
          <p:cNvPr id="1026" name="Picture 2" descr="C:\Users\lenovo\Pictures\PPT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25" y="3065827"/>
            <a:ext cx="2857475" cy="28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11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7C80"/>
                </a:solidFill>
                <a:latin typeface="Tempus Sans ITC" pitchFamily="82" charset="0"/>
              </a:rPr>
              <a:t>Maxwell’s theory </a:t>
            </a:r>
            <a:endParaRPr lang="zh-CN" altLang="en-US" b="1" dirty="0">
              <a:solidFill>
                <a:srgbClr val="FF7C80"/>
              </a:solidFill>
              <a:latin typeface="Tempus Sans ITC" pitchFamily="82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2420888"/>
            <a:ext cx="8229600" cy="3744416"/>
          </a:xfrm>
        </p:spPr>
        <p:txBody>
          <a:bodyPr>
            <a:no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  <a:latin typeface="Pristina" pitchFamily="66" charset="0"/>
              </a:rPr>
              <a:t>a changing magnetic field can stimulate the vortex electric field.</a:t>
            </a:r>
          </a:p>
          <a:p>
            <a:r>
              <a:rPr lang="en-US" altLang="zh-CN" dirty="0">
                <a:solidFill>
                  <a:srgbClr val="FFC000"/>
                </a:solidFill>
                <a:latin typeface="Pristina" pitchFamily="66" charset="0"/>
              </a:rPr>
              <a:t>a</a:t>
            </a:r>
            <a:r>
              <a:rPr lang="en-US" altLang="zh-CN" dirty="0" smtClean="0">
                <a:solidFill>
                  <a:srgbClr val="FFC000"/>
                </a:solidFill>
                <a:latin typeface="Pristina" pitchFamily="66" charset="0"/>
              </a:rPr>
              <a:t> changing </a:t>
            </a:r>
            <a:r>
              <a:rPr lang="en-US" altLang="zh-CN" dirty="0" smtClean="0">
                <a:solidFill>
                  <a:srgbClr val="FFC000"/>
                </a:solidFill>
                <a:latin typeface="Pristina" pitchFamily="66" charset="0"/>
              </a:rPr>
              <a:t>electric</a:t>
            </a:r>
            <a:r>
              <a:rPr lang="en-US" altLang="zh-CN" dirty="0" smtClean="0">
                <a:solidFill>
                  <a:srgbClr val="FFC000"/>
                </a:solidFill>
                <a:latin typeface="Pristina" pitchFamily="66" charset="0"/>
              </a:rPr>
              <a:t> </a:t>
            </a:r>
            <a:r>
              <a:rPr lang="en-US" altLang="zh-CN" dirty="0" smtClean="0">
                <a:solidFill>
                  <a:srgbClr val="FFC000"/>
                </a:solidFill>
                <a:latin typeface="Pristina" pitchFamily="66" charset="0"/>
              </a:rPr>
              <a:t>field can stimulate the </a:t>
            </a:r>
            <a:r>
              <a:rPr lang="en-US" altLang="zh-CN" dirty="0" smtClean="0">
                <a:solidFill>
                  <a:srgbClr val="FFC000"/>
                </a:solidFill>
                <a:latin typeface="Pristina" pitchFamily="66" charset="0"/>
              </a:rPr>
              <a:t>vortex magnetic field.</a:t>
            </a:r>
            <a:endParaRPr lang="en-US" altLang="zh-CN" dirty="0" smtClean="0">
              <a:solidFill>
                <a:srgbClr val="FFC000"/>
              </a:solidFill>
              <a:latin typeface="Pristina" pitchFamily="66" charset="0"/>
            </a:endParaRPr>
          </a:p>
          <a:p>
            <a:r>
              <a:rPr lang="en-US" altLang="zh-CN" dirty="0" smtClean="0">
                <a:solidFill>
                  <a:srgbClr val="FFC000"/>
                </a:solidFill>
                <a:latin typeface="Pristina" pitchFamily="66" charset="0"/>
              </a:rPr>
              <a:t> electric and magnetic fields are not isolated from each other, they are interrelated and  mutually stimulate the formation of a uniform electromagnetic field.</a:t>
            </a:r>
            <a:endParaRPr lang="zh-CN" altLang="en-US" dirty="0">
              <a:solidFill>
                <a:srgbClr val="FFC000"/>
              </a:solidFill>
              <a:latin typeface="Pristin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8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352928" cy="616530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9966"/>
                </a:solidFill>
                <a:latin typeface="Bradley Hand ITC" pitchFamily="66" charset="0"/>
              </a:rPr>
              <a:t>One day,</a:t>
            </a:r>
            <a:br>
              <a:rPr lang="en-US" altLang="zh-CN" b="1" dirty="0" smtClean="0">
                <a:solidFill>
                  <a:srgbClr val="FF9966"/>
                </a:solidFill>
                <a:latin typeface="Bradley Hand ITC" pitchFamily="66" charset="0"/>
              </a:rPr>
            </a:br>
            <a:r>
              <a:rPr lang="en-US" altLang="zh-CN" b="1" dirty="0" smtClean="0">
                <a:solidFill>
                  <a:srgbClr val="FF9966"/>
                </a:solidFill>
                <a:latin typeface="Bradley Hand ITC" pitchFamily="66" charset="0"/>
              </a:rPr>
              <a:t>when Hertz was doing spark discharge </a:t>
            </a:r>
            <a:br>
              <a:rPr lang="en-US" altLang="zh-CN" b="1" dirty="0" smtClean="0">
                <a:solidFill>
                  <a:srgbClr val="FF9966"/>
                </a:solidFill>
                <a:latin typeface="Bradley Hand ITC" pitchFamily="66" charset="0"/>
              </a:rPr>
            </a:br>
            <a:r>
              <a:rPr lang="en-US" altLang="zh-CN" b="1" dirty="0" smtClean="0">
                <a:solidFill>
                  <a:srgbClr val="FF9966"/>
                </a:solidFill>
                <a:latin typeface="Bradley Hand ITC" pitchFamily="66" charset="0"/>
              </a:rPr>
              <a:t>experiment to prove electromagnetic theory, he found Photoelectric Effect</a:t>
            </a:r>
            <a:r>
              <a:rPr lang="en-US" altLang="zh-CN" dirty="0" smtClean="0">
                <a:solidFill>
                  <a:srgbClr val="FF9966"/>
                </a:solidFill>
                <a:latin typeface="Bradley Hand ITC" pitchFamily="66" charset="0"/>
              </a:rPr>
              <a:t>!</a:t>
            </a:r>
            <a:br>
              <a:rPr lang="en-US" altLang="zh-CN" dirty="0" smtClean="0">
                <a:solidFill>
                  <a:srgbClr val="FF9966"/>
                </a:solidFill>
                <a:latin typeface="Bradley Hand ITC" pitchFamily="66" charset="0"/>
              </a:rPr>
            </a:br>
            <a:r>
              <a:rPr lang="en-US" altLang="zh-CN" dirty="0" smtClean="0">
                <a:solidFill>
                  <a:srgbClr val="FF9966"/>
                </a:solidFill>
                <a:latin typeface="Bradley Hand ITC" pitchFamily="66" charset="0"/>
              </a:rPr>
              <a:t/>
            </a:r>
            <a:br>
              <a:rPr lang="en-US" altLang="zh-CN" dirty="0" smtClean="0">
                <a:solidFill>
                  <a:srgbClr val="FF9966"/>
                </a:solidFill>
                <a:latin typeface="Bradley Hand ITC" pitchFamily="66" charset="0"/>
              </a:rPr>
            </a:br>
            <a:endParaRPr lang="zh-CN" altLang="en-US" dirty="0">
              <a:solidFill>
                <a:srgbClr val="FF9966"/>
              </a:solidFill>
              <a:latin typeface="Bradley Hand ITC" pitchFamily="66" charset="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187624" y="5981700"/>
            <a:ext cx="6400800" cy="1752600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932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94421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9966"/>
                </a:solidFill>
                <a:latin typeface="Tempus Sans ITC" pitchFamily="82" charset="0"/>
              </a:rPr>
              <a:t>This is the Contributions of </a:t>
            </a:r>
            <a:r>
              <a:rPr lang="en-US" altLang="zh-CN" dirty="0" smtClean="0">
                <a:solidFill>
                  <a:srgbClr val="FF9966"/>
                </a:solidFill>
              </a:rPr>
              <a:t/>
            </a:r>
            <a:br>
              <a:rPr lang="en-US" altLang="zh-CN" dirty="0" smtClean="0">
                <a:solidFill>
                  <a:srgbClr val="FF9966"/>
                </a:solidFill>
              </a:rPr>
            </a:br>
            <a:r>
              <a:rPr lang="en-US" altLang="zh-CN" sz="4900" dirty="0" smtClean="0">
                <a:solidFill>
                  <a:srgbClr val="FFFF00"/>
                </a:solidFill>
                <a:latin typeface="Cooper Black" pitchFamily="18" charset="0"/>
              </a:rPr>
              <a:t>James Maxwell!</a:t>
            </a:r>
            <a:r>
              <a:rPr lang="en-US" altLang="zh-CN" dirty="0" smtClean="0">
                <a:solidFill>
                  <a:srgbClr val="FFFF00"/>
                </a:solidFill>
              </a:rPr>
              <a:t/>
            </a:r>
            <a:br>
              <a:rPr lang="en-US" altLang="zh-CN" dirty="0" smtClean="0">
                <a:solidFill>
                  <a:srgbClr val="FFFF00"/>
                </a:solidFill>
              </a:rPr>
            </a:b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7624" y="3501008"/>
            <a:ext cx="6400800" cy="17526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Because of his theory, Hertz found Photoelectric Effect, and Einstein perfect Photoelectric Effect.</a:t>
            </a:r>
            <a:endParaRPr lang="zh-CN" alt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4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131</Words>
  <Application>Microsoft Office PowerPoint</Application>
  <PresentationFormat>全屏显示(4:3)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Photoelectric Effect</vt:lpstr>
      <vt:lpstr> Contributions of James Maxwell</vt:lpstr>
      <vt:lpstr>Who is   James  Maxwell?</vt:lpstr>
      <vt:lpstr>Why he is concerned with Photoelectric Effect ?</vt:lpstr>
      <vt:lpstr>Maxwell’s theory base on Gauss's law for magnetism</vt:lpstr>
      <vt:lpstr>Maxwell’s theory </vt:lpstr>
      <vt:lpstr>One day, when Hertz was doing spark discharge  experiment to prove electromagnetic theory, he found Photoelectric Effect!  </vt:lpstr>
      <vt:lpstr>This is the Contributions of  James Maxwell!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Photoelectric Effect</dc:title>
  <dc:creator>lenovo</dc:creator>
  <cp:lastModifiedBy>lenovo</cp:lastModifiedBy>
  <cp:revision>16</cp:revision>
  <dcterms:created xsi:type="dcterms:W3CDTF">2010-12-05T18:59:11Z</dcterms:created>
  <dcterms:modified xsi:type="dcterms:W3CDTF">2010-12-06T05:41:18Z</dcterms:modified>
</cp:coreProperties>
</file>